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0" r:id="rId4"/>
    <p:sldId id="262" r:id="rId5"/>
    <p:sldId id="263" r:id="rId6"/>
    <p:sldId id="265" r:id="rId7"/>
    <p:sldId id="264" r:id="rId8"/>
    <p:sldId id="259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55E97C1-9588-4243-9340-710D64B8EC88}">
          <p14:sldIdLst>
            <p14:sldId id="256"/>
            <p14:sldId id="261"/>
            <p14:sldId id="260"/>
            <p14:sldId id="262"/>
            <p14:sldId id="263"/>
          </p14:sldIdLst>
        </p14:section>
        <p14:section name="Névtelen szakasz" id="{44BC73F6-696B-4724-9E99-5E2B532593B2}">
          <p14:sldIdLst>
            <p14:sldId id="265"/>
            <p14:sldId id="264"/>
            <p14:sldId id="259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Budapest – Zugló</a:t>
            </a:r>
            <a:br>
              <a:rPr lang="hu-HU" dirty="0"/>
            </a:br>
            <a:endParaRPr lang="hu-H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Viktor Merker</a:t>
            </a:r>
          </a:p>
          <a:p>
            <a:r>
              <a:rPr lang="hu-HU" sz="1800" dirty="0" err="1"/>
              <a:t>Senior</a:t>
            </a:r>
            <a:r>
              <a:rPr lang="hu-HU" sz="1800" dirty="0"/>
              <a:t> project </a:t>
            </a:r>
            <a:r>
              <a:rPr lang="hu-HU" sz="1800" dirty="0" err="1"/>
              <a:t>manager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1" y="2408349"/>
            <a:ext cx="1570449" cy="24308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342290" cy="1165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7219" cy="11110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746"/>
            <a:ext cx="3523488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89" y="421967"/>
            <a:ext cx="3931276" cy="35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597" y="2267952"/>
            <a:ext cx="2919518" cy="2797020"/>
          </a:xfrm>
          <a:prstGeom prst="rect">
            <a:avLst/>
          </a:prstGeom>
        </p:spPr>
      </p:pic>
      <p:pic>
        <p:nvPicPr>
          <p:cNvPr id="1026" name="Picture 2" descr="Budapest is located in European Un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5" y="1040524"/>
            <a:ext cx="3201235" cy="26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1828800" y="2057400"/>
            <a:ext cx="385011" cy="42110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213811" y="2109173"/>
            <a:ext cx="97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Hungary</a:t>
            </a:r>
          </a:p>
        </p:txBody>
      </p:sp>
      <p:pic>
        <p:nvPicPr>
          <p:cNvPr id="1028" name="Picture 4" descr="Budapest is located in Hung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70" y="2917978"/>
            <a:ext cx="4620962" cy="284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3404519" y="3800301"/>
            <a:ext cx="553453" cy="54142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936428" y="3886345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Budapest</a:t>
            </a:r>
          </a:p>
        </p:txBody>
      </p:sp>
      <p:sp>
        <p:nvSpPr>
          <p:cNvPr id="8" name="Ellipszis 7"/>
          <p:cNvSpPr/>
          <p:nvPr/>
        </p:nvSpPr>
        <p:spPr>
          <a:xfrm>
            <a:off x="9799744" y="2921385"/>
            <a:ext cx="818985" cy="8301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5702394" y="4889989"/>
            <a:ext cx="569091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Hungary: 93.000 km2, 9.850.000 </a:t>
            </a:r>
            <a:r>
              <a:rPr lang="hu-HU" dirty="0" err="1"/>
              <a:t>pers</a:t>
            </a:r>
            <a:r>
              <a:rPr lang="hu-HU" dirty="0"/>
              <a:t>.(2015) </a:t>
            </a:r>
          </a:p>
          <a:p>
            <a:r>
              <a:rPr lang="hu-HU" dirty="0"/>
              <a:t>Budapest </a:t>
            </a:r>
            <a:r>
              <a:rPr lang="hu-HU" dirty="0" err="1"/>
              <a:t>agglomeration</a:t>
            </a:r>
            <a:r>
              <a:rPr lang="hu-HU" dirty="0"/>
              <a:t>: 2538km2, 2.985.000 </a:t>
            </a:r>
            <a:r>
              <a:rPr lang="hu-HU" dirty="0" err="1"/>
              <a:t>pers</a:t>
            </a:r>
            <a:r>
              <a:rPr lang="hu-HU" dirty="0"/>
              <a:t>. (2012)</a:t>
            </a:r>
          </a:p>
          <a:p>
            <a:r>
              <a:rPr lang="hu-HU" dirty="0"/>
              <a:t>Budapest: 525 km2, 1.758.000 </a:t>
            </a:r>
            <a:r>
              <a:rPr lang="hu-HU" dirty="0" err="1"/>
              <a:t>pers</a:t>
            </a:r>
            <a:r>
              <a:rPr lang="hu-HU" dirty="0"/>
              <a:t>.(2015)</a:t>
            </a:r>
          </a:p>
          <a:p>
            <a:r>
              <a:rPr lang="hu-HU" dirty="0"/>
              <a:t>Zugló: 18,15 km2, 125.000 </a:t>
            </a:r>
            <a:r>
              <a:rPr lang="hu-HU" dirty="0" err="1"/>
              <a:t>pers</a:t>
            </a:r>
            <a:r>
              <a:rPr lang="hu-HU" dirty="0"/>
              <a:t>. (2015)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7219" cy="11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19" y="-71775"/>
            <a:ext cx="3523488" cy="139903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7219" cy="111109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285" y="1017691"/>
            <a:ext cx="9338641" cy="5355625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6493565" y="1736035"/>
            <a:ext cx="1272209" cy="1351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314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816413"/>
              </p:ext>
            </p:extLst>
          </p:nvPr>
        </p:nvGraphicFramePr>
        <p:xfrm>
          <a:off x="1176596" y="294093"/>
          <a:ext cx="7690603" cy="6128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3" imgW="19983084" imgH="15925532" progId="AcroExch.Document.11">
                  <p:embed/>
                </p:oleObj>
              </mc:Choice>
              <mc:Fallback>
                <p:oleObj name="Acrobat Document" r:id="rId3" imgW="19983084" imgH="15925532" progId="AcroExch.Document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596" y="294093"/>
                        <a:ext cx="7690603" cy="61284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861180"/>
              </p:ext>
            </p:extLst>
          </p:nvPr>
        </p:nvGraphicFramePr>
        <p:xfrm>
          <a:off x="1176596" y="292127"/>
          <a:ext cx="7690603" cy="6128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5" imgW="19983084" imgH="15925532" progId="AcroExch.Document.11">
                  <p:embed/>
                </p:oleObj>
              </mc:Choice>
              <mc:Fallback>
                <p:oleObj name="Acrobat Document" r:id="rId5" imgW="19983084" imgH="15925532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596" y="292127"/>
                        <a:ext cx="7690603" cy="61284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7219" cy="111109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761227" y="786404"/>
            <a:ext cx="325356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ZUGLÓ</a:t>
            </a:r>
          </a:p>
          <a:p>
            <a:endParaRPr lang="hu-HU" dirty="0"/>
          </a:p>
          <a:p>
            <a:r>
              <a:rPr lang="hu-HU" dirty="0"/>
              <a:t>14th </a:t>
            </a:r>
            <a:r>
              <a:rPr lang="hu-HU" dirty="0" err="1"/>
              <a:t>District</a:t>
            </a:r>
            <a:r>
              <a:rPr lang="hu-HU" dirty="0"/>
              <a:t> of City of Budapest</a:t>
            </a:r>
          </a:p>
          <a:p>
            <a:pPr marL="285750" indent="-285750">
              <a:buFontTx/>
              <a:buChar char="-"/>
            </a:pPr>
            <a:r>
              <a:rPr lang="hu-HU" dirty="0"/>
              <a:t>14th </a:t>
            </a:r>
            <a:r>
              <a:rPr lang="hu-HU" dirty="0" err="1"/>
              <a:t>largest</a:t>
            </a:r>
            <a:r>
              <a:rPr lang="hu-HU" dirty="0"/>
              <a:t> (out of 23)</a:t>
            </a:r>
          </a:p>
          <a:p>
            <a:pPr marL="285750" indent="-285750">
              <a:buFontTx/>
              <a:buChar char="-"/>
            </a:pPr>
            <a:r>
              <a:rPr lang="hu-HU" dirty="0"/>
              <a:t>3rd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population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en-US" dirty="0"/>
              <a:t>large and mixed neighborhood, </a:t>
            </a:r>
            <a:endParaRPr lang="hu-HU" dirty="0"/>
          </a:p>
          <a:p>
            <a:r>
              <a:rPr lang="en-US" dirty="0"/>
              <a:t>with communist era style </a:t>
            </a:r>
            <a:r>
              <a:rPr lang="en-US" dirty="0" err="1"/>
              <a:t>highrise</a:t>
            </a:r>
            <a:r>
              <a:rPr lang="en-US" dirty="0"/>
              <a:t> apartments </a:t>
            </a:r>
            <a:endParaRPr lang="hu-HU" dirty="0"/>
          </a:p>
          <a:p>
            <a:r>
              <a:rPr lang="en-US" dirty="0"/>
              <a:t>sprinkled between decently kept </a:t>
            </a:r>
            <a:r>
              <a:rPr lang="hu-HU" dirty="0" err="1"/>
              <a:t>family</a:t>
            </a:r>
            <a:r>
              <a:rPr lang="en-US" dirty="0"/>
              <a:t> house</a:t>
            </a:r>
            <a:r>
              <a:rPr lang="hu-HU" dirty="0"/>
              <a:t>s</a:t>
            </a:r>
          </a:p>
          <a:p>
            <a:endParaRPr lang="hu-HU" dirty="0"/>
          </a:p>
          <a:p>
            <a:r>
              <a:rPr lang="hu-HU" dirty="0"/>
              <a:t>	</a:t>
            </a:r>
            <a:r>
              <a:rPr lang="hu-HU" dirty="0" err="1"/>
              <a:t>biggest</a:t>
            </a:r>
            <a:r>
              <a:rPr lang="hu-HU" dirty="0"/>
              <a:t> city park VÁROSLIGET</a:t>
            </a:r>
          </a:p>
          <a:p>
            <a:r>
              <a:rPr lang="hu-HU" dirty="0"/>
              <a:t>	</a:t>
            </a:r>
            <a:r>
              <a:rPr lang="hu-HU" dirty="0" err="1"/>
              <a:t>urban</a:t>
            </a:r>
            <a:r>
              <a:rPr lang="hu-HU" dirty="0"/>
              <a:t> </a:t>
            </a:r>
            <a:r>
              <a:rPr lang="hu-HU" dirty="0" err="1"/>
              <a:t>highways</a:t>
            </a:r>
            <a:endParaRPr lang="hu-HU" dirty="0"/>
          </a:p>
          <a:p>
            <a:r>
              <a:rPr lang="hu-HU" dirty="0"/>
              <a:t>	2 </a:t>
            </a:r>
            <a:r>
              <a:rPr lang="hu-HU" dirty="0" err="1"/>
              <a:t>metro</a:t>
            </a:r>
            <a:r>
              <a:rPr lang="hu-HU" dirty="0"/>
              <a:t> </a:t>
            </a:r>
            <a:r>
              <a:rPr lang="hu-HU" dirty="0" err="1"/>
              <a:t>lines</a:t>
            </a:r>
            <a:endParaRPr lang="hu-HU" dirty="0"/>
          </a:p>
          <a:p>
            <a:r>
              <a:rPr lang="hu-HU" dirty="0"/>
              <a:t>	</a:t>
            </a:r>
            <a:r>
              <a:rPr lang="hu-HU" dirty="0" err="1"/>
              <a:t>busy</a:t>
            </a:r>
            <a:r>
              <a:rPr lang="hu-HU" dirty="0"/>
              <a:t> </a:t>
            </a:r>
            <a:r>
              <a:rPr lang="hu-HU" dirty="0" err="1"/>
              <a:t>rail</a:t>
            </a:r>
            <a:r>
              <a:rPr lang="hu-HU" dirty="0"/>
              <a:t> </a:t>
            </a:r>
            <a:r>
              <a:rPr lang="hu-HU" dirty="0" err="1"/>
              <a:t>lines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09" y="0"/>
            <a:ext cx="3523488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5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746"/>
            <a:ext cx="3523488" cy="13990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19" y="22692"/>
            <a:ext cx="5753282" cy="624625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144000" y="2730321"/>
            <a:ext cx="229293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/>
              <a:t>TÖRÖKŐR</a:t>
            </a:r>
          </a:p>
          <a:p>
            <a:endParaRPr lang="hu-HU" dirty="0"/>
          </a:p>
          <a:p>
            <a:r>
              <a:rPr lang="hu-HU" dirty="0"/>
              <a:t>1,85 km2</a:t>
            </a:r>
          </a:p>
          <a:p>
            <a:r>
              <a:rPr lang="hu-HU" dirty="0"/>
              <a:t>12.045 </a:t>
            </a:r>
            <a:r>
              <a:rPr lang="hu-HU" dirty="0" err="1"/>
              <a:t>pers</a:t>
            </a:r>
            <a:r>
              <a:rPr lang="hu-HU" dirty="0"/>
              <a:t> (2015)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98491" y="3145819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PUBLIC TRANSPORT LINES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7219" cy="11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4" y="138223"/>
            <a:ext cx="3187219" cy="111109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0" y="1112602"/>
            <a:ext cx="3523488" cy="13990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73" y="1249316"/>
            <a:ext cx="7818229" cy="488639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 flipH="1">
            <a:off x="4092973" y="574158"/>
            <a:ext cx="79962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</a:rPr>
              <a:t> </a:t>
            </a:r>
            <a:r>
              <a:rPr lang="hu-HU" sz="3200" b="1" dirty="0" err="1">
                <a:solidFill>
                  <a:srgbClr val="C00000"/>
                </a:solidFill>
              </a:rPr>
              <a:t>sunrise.mizuglonk.hu</a:t>
            </a:r>
            <a:r>
              <a:rPr lang="hu-HU" sz="3200" b="1" dirty="0">
                <a:solidFill>
                  <a:srgbClr val="C00000"/>
                </a:solidFill>
              </a:rPr>
              <a:t>;  </a:t>
            </a:r>
            <a:r>
              <a:rPr lang="hu-HU" sz="3200" b="1" dirty="0" err="1">
                <a:solidFill>
                  <a:srgbClr val="C00000"/>
                </a:solidFill>
              </a:rPr>
              <a:t>www.mizuglonk.hu</a:t>
            </a:r>
            <a:endParaRPr lang="hu-H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1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7219" cy="111109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746"/>
            <a:ext cx="3523488" cy="13990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20" y="280798"/>
            <a:ext cx="4317229" cy="599333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16" y="280798"/>
            <a:ext cx="4225160" cy="61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1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080308" cy="72521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963746"/>
            <a:ext cx="1964429" cy="7799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17" y="10633"/>
            <a:ext cx="5018566" cy="313660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3" y="3147236"/>
            <a:ext cx="5035578" cy="314723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3" y="-30062"/>
            <a:ext cx="5083677" cy="317729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09" y="3147235"/>
            <a:ext cx="5035579" cy="31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3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91353" cy="79878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746"/>
            <a:ext cx="2445488" cy="9710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8" y="-1"/>
            <a:ext cx="4892932" cy="305808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20" y="51028"/>
            <a:ext cx="4811286" cy="300705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94" y="3157870"/>
            <a:ext cx="4775119" cy="298444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32" y="3157870"/>
            <a:ext cx="4663075" cy="29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184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2283</TotalTime>
  <Words>110</Words>
  <Application>Microsoft Office PowerPoint</Application>
  <PresentationFormat>Breedbeeld</PresentationFormat>
  <Paragraphs>29</Paragraphs>
  <Slides>9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Retrospektív</vt:lpstr>
      <vt:lpstr>Acrobat Document</vt:lpstr>
      <vt:lpstr>Budapest – Zugló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Budapest – Zugló Bremen 27-29 June, 2016</dc:title>
  <dc:creator>Szokolay Örs</dc:creator>
  <cp:lastModifiedBy>Ivo Cré</cp:lastModifiedBy>
  <cp:revision>17</cp:revision>
  <dcterms:created xsi:type="dcterms:W3CDTF">2016-06-21T18:10:58Z</dcterms:created>
  <dcterms:modified xsi:type="dcterms:W3CDTF">2018-04-13T07:58:21Z</dcterms:modified>
</cp:coreProperties>
</file>